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288" y="1881188"/>
            <a:ext cx="3271837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87984" y="1155700"/>
            <a:ext cx="35680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SCF (E. coli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100-097)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95736" y="5229200"/>
            <a:ext cx="489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1: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Dose-dependent stimulation of proliferation in TF-1 cells by recombinant human SCF. Values are the means (±SD) of triplicate determinations and expressed as percentage of control. 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2013-11-14T14:14:41Z</dcterms:created>
  <dcterms:modified xsi:type="dcterms:W3CDTF">2015-03-12T16:07:18Z</dcterms:modified>
</cp:coreProperties>
</file>